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6" r:id="rId2"/>
    <p:sldId id="301" r:id="rId3"/>
    <p:sldId id="276" r:id="rId4"/>
    <p:sldId id="257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82" r:id="rId32"/>
    <p:sldId id="290" r:id="rId33"/>
    <p:sldId id="291" r:id="rId34"/>
    <p:sldId id="292" r:id="rId35"/>
    <p:sldId id="293" r:id="rId36"/>
    <p:sldId id="294" r:id="rId37"/>
    <p:sldId id="283" r:id="rId38"/>
    <p:sldId id="295" r:id="rId39"/>
    <p:sldId id="296" r:id="rId40"/>
    <p:sldId id="298" r:id="rId41"/>
    <p:sldId id="300" r:id="rId42"/>
    <p:sldId id="299" r:id="rId43"/>
    <p:sldId id="302" r:id="rId44"/>
    <p:sldId id="308" r:id="rId45"/>
    <p:sldId id="303" r:id="rId46"/>
    <p:sldId id="304" r:id="rId47"/>
    <p:sldId id="305" r:id="rId48"/>
    <p:sldId id="306" r:id="rId49"/>
    <p:sldId id="307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6" autoAdjust="0"/>
    <p:restoredTop sz="94660"/>
  </p:normalViewPr>
  <p:slideViewPr>
    <p:cSldViewPr snapToGrid="0">
      <p:cViewPr varScale="1">
        <p:scale>
          <a:sx n="79" d="100"/>
          <a:sy n="79" d="100"/>
        </p:scale>
        <p:origin x="6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83724-617C-4819-81B2-EE30EDBCADC8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C744D-CEEF-46A2-91F7-8086C2F9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9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6F9161-D245-4C78-8E71-569FF6E00552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03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92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10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3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810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42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98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28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9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07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26F9161-D245-4C78-8E71-569FF6E00552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79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gacy.reactjs.or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hromewebstore.google.com/detail/react-developer-tools/fmkadmapgofadopljbjfkapdkoienihi?hl=en&amp;pli=1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#2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Aqib Rehman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8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Its not for end user</a:t>
            </a:r>
          </a:p>
          <a:p>
            <a:r>
              <a:rPr lang="en-US" dirty="0" smtClean="0"/>
              <a:t>He/she will not interact with it like this</a:t>
            </a:r>
          </a:p>
          <a:p>
            <a:r>
              <a:rPr lang="en-US" dirty="0" smtClean="0"/>
              <a:t>It is just for you to play around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52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4" y="208283"/>
            <a:ext cx="11286565" cy="54765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23880" y="5810454"/>
            <a:ext cx="669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Production version of react</a:t>
            </a:r>
          </a:p>
          <a:p>
            <a:r>
              <a:rPr lang="en-US" dirty="0" smtClean="0"/>
              <a:t>Sign color is black and blue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3600" y="6131859"/>
            <a:ext cx="389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>
                <a:hlinkClick r:id="rId3"/>
              </a:rPr>
              <a:t>legacy.reactjs.org</a:t>
            </a:r>
            <a:r>
              <a:rPr lang="en-US" smtClean="0">
                <a:hlinkClick r:id="rId3"/>
              </a:rPr>
              <a:t>/</a:t>
            </a:r>
            <a:endParaRPr lang="en-US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1079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338262"/>
            <a:ext cx="84296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7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347787"/>
            <a:ext cx="83915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4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355" y="379927"/>
            <a:ext cx="8391525" cy="411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31076" y="5344732"/>
            <a:ext cx="669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type on right side states…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76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347787"/>
            <a:ext cx="84010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0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92" y="365639"/>
            <a:ext cx="8410575" cy="4143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50772" y="5499279"/>
            <a:ext cx="774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click on Add 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92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123950"/>
            <a:ext cx="841057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5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Nice tool for interaction with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57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DOM </a:t>
            </a:r>
            <a:r>
              <a:rPr lang="en-US" b="1" dirty="0" smtClean="0"/>
              <a:t>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82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React Dev Tools</a:t>
            </a:r>
          </a:p>
          <a:p>
            <a:r>
              <a:rPr lang="en-US" b="1" dirty="0" smtClean="0"/>
              <a:t>DOM Events</a:t>
            </a:r>
          </a:p>
          <a:p>
            <a:r>
              <a:rPr lang="en-US" b="1" dirty="0"/>
              <a:t>Changing State (and 'this')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34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4" y="0"/>
            <a:ext cx="11398161" cy="56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2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60" y="185737"/>
            <a:ext cx="11636987" cy="582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4" y="1244936"/>
            <a:ext cx="10961874" cy="532540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750515" y="495636"/>
            <a:ext cx="9720263" cy="5128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Not write like this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04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328738" y="495636"/>
            <a:ext cx="9720263" cy="1498600"/>
          </a:xfrm>
        </p:spPr>
        <p:txBody>
          <a:bodyPr/>
          <a:lstStyle/>
          <a:p>
            <a:r>
              <a:rPr lang="en-US" dirty="0" smtClean="0"/>
              <a:t>Not write like this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01" y="1244936"/>
            <a:ext cx="10978364" cy="546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5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5" y="294153"/>
            <a:ext cx="11431536" cy="568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9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41" y="119343"/>
            <a:ext cx="11405553" cy="56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1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85" y="151093"/>
            <a:ext cx="11687981" cy="598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2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18" y="795709"/>
            <a:ext cx="10972682" cy="54863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294" y="217426"/>
            <a:ext cx="1250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like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76" y="126066"/>
            <a:ext cx="11770099" cy="577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1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81" y="314045"/>
            <a:ext cx="11657932" cy="569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6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 </a:t>
            </a:r>
            <a:r>
              <a:rPr lang="en-US" dirty="0"/>
              <a:t>Dev Tools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14600" y="3469341"/>
            <a:ext cx="6723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To Interact </a:t>
            </a:r>
            <a:r>
              <a:rPr lang="en-US" sz="4000" dirty="0"/>
              <a:t>with components</a:t>
            </a:r>
          </a:p>
        </p:txBody>
      </p:sp>
    </p:spTree>
    <p:extLst>
      <p:ext uri="{BB962C8B-B14F-4D97-AF65-F5344CB8AC3E}">
        <p14:creationId xmlns:p14="http://schemas.microsoft.com/office/powerpoint/2010/main" val="183383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83" y="1112014"/>
            <a:ext cx="10914088" cy="5500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1783" y="190911"/>
            <a:ext cx="7031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Another Event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2727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328737"/>
            <a:ext cx="83820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0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21" y="222997"/>
            <a:ext cx="84201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0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1343025"/>
            <a:ext cx="83629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" y="318325"/>
            <a:ext cx="11656275" cy="572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4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5" y="618564"/>
            <a:ext cx="10479741" cy="51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5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366837"/>
            <a:ext cx="84010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4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Events in React</a:t>
            </a:r>
          </a:p>
          <a:p>
            <a:r>
              <a:rPr lang="en-US" dirty="0"/>
              <a:t>https://reactjs.org/docs/events.html#supported-events</a:t>
            </a:r>
          </a:p>
        </p:txBody>
      </p:sp>
    </p:spTree>
    <p:extLst>
      <p:ext uri="{BB962C8B-B14F-4D97-AF65-F5344CB8AC3E}">
        <p14:creationId xmlns:p14="http://schemas.microsoft.com/office/powerpoint/2010/main" val="285281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37" y="247247"/>
            <a:ext cx="8382000" cy="4019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0163" y="4855335"/>
            <a:ext cx="710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 we access state like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93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352550"/>
            <a:ext cx="83534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2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3071" y="6239435"/>
            <a:ext cx="11147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chromewebstore.google.com/detail/react-developer-tools/fmkadmapgofadopljbjfkapdkoienihi?hl=en&amp;pli=1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71" y="146516"/>
            <a:ext cx="11221982" cy="57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8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Context of this is loss</a:t>
            </a:r>
          </a:p>
          <a:p>
            <a:r>
              <a:rPr lang="en-US" dirty="0" smtClean="0"/>
              <a:t>In render </a:t>
            </a:r>
            <a:r>
              <a:rPr lang="en-US" dirty="0" err="1" smtClean="0"/>
              <a:t>func</a:t>
            </a:r>
            <a:r>
              <a:rPr lang="en-US" dirty="0" smtClean="0"/>
              <a:t> React handle it by self</a:t>
            </a:r>
          </a:p>
          <a:p>
            <a:r>
              <a:rPr lang="en-US" dirty="0" smtClean="0"/>
              <a:t>But in our custom functions we have to deal with it manually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92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Arrow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7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19" y="238968"/>
            <a:ext cx="11667369" cy="582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8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36" y="370332"/>
            <a:ext cx="11677217" cy="587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81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Changing State (and 'this')</a:t>
            </a:r>
          </a:p>
        </p:txBody>
      </p:sp>
    </p:spTree>
    <p:extLst>
      <p:ext uri="{BB962C8B-B14F-4D97-AF65-F5344CB8AC3E}">
        <p14:creationId xmlns:p14="http://schemas.microsoft.com/office/powerpoint/2010/main" val="31356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52" y="794335"/>
            <a:ext cx="10552583" cy="52702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55324" y="425003"/>
            <a:ext cx="508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a good 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00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40" y="402145"/>
            <a:ext cx="11717973" cy="585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730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5" y="432816"/>
            <a:ext cx="11637010" cy="56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1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07" y="258508"/>
            <a:ext cx="11670822" cy="586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56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338262"/>
            <a:ext cx="83915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13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65" y="226078"/>
            <a:ext cx="11672888" cy="60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6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91" y="373995"/>
            <a:ext cx="11553963" cy="574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8" y="245129"/>
            <a:ext cx="11719616" cy="602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6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57" y="339257"/>
            <a:ext cx="11338423" cy="56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5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82" y="274264"/>
            <a:ext cx="11587605" cy="603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6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1769</TotalTime>
  <Words>149</Words>
  <Application>Microsoft Office PowerPoint</Application>
  <PresentationFormat>Widescreen</PresentationFormat>
  <Paragraphs>32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Calibri</vt:lpstr>
      <vt:lpstr>Tw Cen MT</vt:lpstr>
      <vt:lpstr>Tw Cen MT Condensed</vt:lpstr>
      <vt:lpstr>Wingdings 3</vt:lpstr>
      <vt:lpstr>Integral</vt:lpstr>
      <vt:lpstr>Lecture #2</vt:lpstr>
      <vt:lpstr>outline</vt:lpstr>
      <vt:lpstr>React Dev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DOM Events</vt:lpstr>
      <vt:lpstr>PowerPoint Presentation</vt:lpstr>
      <vt:lpstr>PowerPoint Presentation</vt:lpstr>
      <vt:lpstr>Not write like this </vt:lpstr>
      <vt:lpstr>Not write like this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Arrow functions</vt:lpstr>
      <vt:lpstr>PowerPoint Presentation</vt:lpstr>
      <vt:lpstr>PowerPoint Presentation</vt:lpstr>
      <vt:lpstr>Changing State (and 'this')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Aqib Rehman</dc:creator>
  <cp:lastModifiedBy>Aqib Rehman</cp:lastModifiedBy>
  <cp:revision>59</cp:revision>
  <dcterms:created xsi:type="dcterms:W3CDTF">2022-09-26T18:11:26Z</dcterms:created>
  <dcterms:modified xsi:type="dcterms:W3CDTF">2025-10-20T09:21:07Z</dcterms:modified>
</cp:coreProperties>
</file>